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</p:sldMasterIdLst>
  <p:notesMasterIdLst>
    <p:notesMasterId r:id="rId9"/>
  </p:notesMasterIdLst>
  <p:sldIdLst>
    <p:sldId id="257" r:id="rId3"/>
    <p:sldId id="263" r:id="rId4"/>
    <p:sldId id="256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56825-C339-4E21-9807-E56C82D10171}" v="2" dt="2022-05-23T01:33:17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2023 Summer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/>
              <a:t>July 28, 2023</a:t>
            </a: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6C04D-1226-BAC1-6778-3B6BC8A5D73C}"/>
              </a:ext>
            </a:extLst>
          </p:cNvPr>
          <p:cNvSpPr txBox="1"/>
          <p:nvPr/>
        </p:nvSpPr>
        <p:spPr>
          <a:xfrm>
            <a:off x="4724400" y="592254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Insert Organization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4F5E-EE67-8163-FD28-35203D32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Our mission time plan: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C522-933A-B6D2-9900-AF47198D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E198-1A24-AAB2-7174-EA29EC24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1EF7-CCE3-439F-6362-B769E2FF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EF0A-33E4-E368-CC9B-3E5DFEE6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51D05-C270-C3D3-0C42-B59812AC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EA7B7-CD24-ACE7-FBB8-545A1AEB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0F5C7-539E-48BD-D760-C99D0E12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E153-B3E2-EBDC-BD49-DECEF3A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F777-5492-1B04-394A-0F3D67C6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3299-1C2A-2D07-7D3B-EB85A1D6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timeline: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435D-C850-742D-96E6-143E271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F2A0E-9E00-5A61-5AE1-662E5F2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7AB0-F0E5-E09D-E1A5-F39E049A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questions do </a:t>
            </a:r>
            <a:r>
              <a:rPr lang="en-US" dirty="0"/>
              <a:t>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012A-E7B7-FCE9-09CA-8E262572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2074-8770-270A-CD25-CA0C5588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0421-6836-634B-C606-88F8422C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[Organization Name] Evaluation Plan</vt:lpstr>
      <vt:lpstr>Our mission time plan:</vt:lpstr>
      <vt:lpstr>Our evaluation goal or question(s):</vt:lpstr>
      <vt:lpstr>Our proposed data collection method(s):</vt:lpstr>
      <vt:lpstr>Our evaluation timeline: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Charla Orozco</cp:lastModifiedBy>
  <cp:revision>20</cp:revision>
  <dcterms:created xsi:type="dcterms:W3CDTF">2021-08-26T17:10:55Z</dcterms:created>
  <dcterms:modified xsi:type="dcterms:W3CDTF">2023-05-22T16:54:29Z</dcterms:modified>
</cp:coreProperties>
</file>